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6778ED-B4D2-4CE7-AF38-3495FE40C4E8}" v="73" dt="2025-06-12T10:54:28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29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gnieszka Wal" userId="2e666b0d-b8d0-4286-9a4f-3561dede435d" providerId="ADAL" clId="{616778ED-B4D2-4CE7-AF38-3495FE40C4E8}"/>
    <pc:docChg chg="undo custSel addSld delSld modSld modMainMaster">
      <pc:chgData name="Agnieszka Wal" userId="2e666b0d-b8d0-4286-9a4f-3561dede435d" providerId="ADAL" clId="{616778ED-B4D2-4CE7-AF38-3495FE40C4E8}" dt="2025-06-12T10:54:42.310" v="182" actId="14100"/>
      <pc:docMkLst>
        <pc:docMk/>
      </pc:docMkLst>
      <pc:sldChg chg="new">
        <pc:chgData name="Agnieszka Wal" userId="2e666b0d-b8d0-4286-9a4f-3561dede435d" providerId="ADAL" clId="{616778ED-B4D2-4CE7-AF38-3495FE40C4E8}" dt="2025-06-12T10:38:01.717" v="0" actId="680"/>
        <pc:sldMkLst>
          <pc:docMk/>
          <pc:sldMk cId="2126968195" sldId="256"/>
        </pc:sldMkLst>
      </pc:sldChg>
      <pc:sldChg chg="new">
        <pc:chgData name="Agnieszka Wal" userId="2e666b0d-b8d0-4286-9a4f-3561dede435d" providerId="ADAL" clId="{616778ED-B4D2-4CE7-AF38-3495FE40C4E8}" dt="2025-06-12T10:50:22.841" v="169" actId="680"/>
        <pc:sldMkLst>
          <pc:docMk/>
          <pc:sldMk cId="1951488089" sldId="257"/>
        </pc:sldMkLst>
      </pc:sldChg>
      <pc:sldChg chg="new">
        <pc:chgData name="Agnieszka Wal" userId="2e666b0d-b8d0-4286-9a4f-3561dede435d" providerId="ADAL" clId="{616778ED-B4D2-4CE7-AF38-3495FE40C4E8}" dt="2025-06-12T10:50:28.293" v="170" actId="680"/>
        <pc:sldMkLst>
          <pc:docMk/>
          <pc:sldMk cId="131217485" sldId="258"/>
        </pc:sldMkLst>
      </pc:sldChg>
      <pc:sldChg chg="new">
        <pc:chgData name="Agnieszka Wal" userId="2e666b0d-b8d0-4286-9a4f-3561dede435d" providerId="ADAL" clId="{616778ED-B4D2-4CE7-AF38-3495FE40C4E8}" dt="2025-06-12T10:50:31.544" v="171" actId="680"/>
        <pc:sldMkLst>
          <pc:docMk/>
          <pc:sldMk cId="742435747" sldId="259"/>
        </pc:sldMkLst>
      </pc:sldChg>
      <pc:sldChg chg="new del">
        <pc:chgData name="Agnieszka Wal" userId="2e666b0d-b8d0-4286-9a4f-3561dede435d" providerId="ADAL" clId="{616778ED-B4D2-4CE7-AF38-3495FE40C4E8}" dt="2025-06-12T10:52:39.177" v="179" actId="47"/>
        <pc:sldMkLst>
          <pc:docMk/>
          <pc:sldMk cId="2422921827" sldId="260"/>
        </pc:sldMkLst>
      </pc:sldChg>
      <pc:sldChg chg="new">
        <pc:chgData name="Agnieszka Wal" userId="2e666b0d-b8d0-4286-9a4f-3561dede435d" providerId="ADAL" clId="{616778ED-B4D2-4CE7-AF38-3495FE40C4E8}" dt="2025-06-12T10:52:36.473" v="178" actId="680"/>
        <pc:sldMkLst>
          <pc:docMk/>
          <pc:sldMk cId="160858856" sldId="261"/>
        </pc:sldMkLst>
      </pc:sldChg>
      <pc:sldMasterChg chg="addSp delSp modSp mod addSldLayout modSldLayout">
        <pc:chgData name="Agnieszka Wal" userId="2e666b0d-b8d0-4286-9a4f-3561dede435d" providerId="ADAL" clId="{616778ED-B4D2-4CE7-AF38-3495FE40C4E8}" dt="2025-06-12T10:54:42.310" v="182" actId="14100"/>
        <pc:sldMasterMkLst>
          <pc:docMk/>
          <pc:sldMasterMk cId="91956985" sldId="2147483648"/>
        </pc:sldMasterMkLst>
        <pc:spChg chg="mod">
          <ac:chgData name="Agnieszka Wal" userId="2e666b0d-b8d0-4286-9a4f-3561dede435d" providerId="ADAL" clId="{616778ED-B4D2-4CE7-AF38-3495FE40C4E8}" dt="2025-06-12T10:54:42.310" v="182" actId="14100"/>
          <ac:spMkLst>
            <pc:docMk/>
            <pc:sldMasterMk cId="91956985" sldId="2147483648"/>
            <ac:spMk id="3" creationId="{F571F12B-FCB0-DBE5-98AE-0825A22CC2A8}"/>
          </ac:spMkLst>
        </pc:spChg>
        <pc:spChg chg="del">
          <ac:chgData name="Agnieszka Wal" userId="2e666b0d-b8d0-4286-9a4f-3561dede435d" providerId="ADAL" clId="{616778ED-B4D2-4CE7-AF38-3495FE40C4E8}" dt="2025-06-12T10:54:34.230" v="181" actId="478"/>
          <ac:spMkLst>
            <pc:docMk/>
            <pc:sldMasterMk cId="91956985" sldId="2147483648"/>
            <ac:spMk id="6" creationId="{97163F3A-A380-BC16-6341-FBE1384F21F2}"/>
          </ac:spMkLst>
        </pc:spChg>
        <pc:spChg chg="add mod">
          <ac:chgData name="Agnieszka Wal" userId="2e666b0d-b8d0-4286-9a4f-3561dede435d" providerId="ADAL" clId="{616778ED-B4D2-4CE7-AF38-3495FE40C4E8}" dt="2025-06-12T10:54:28.681" v="180"/>
          <ac:spMkLst>
            <pc:docMk/>
            <pc:sldMasterMk cId="91956985" sldId="2147483648"/>
            <ac:spMk id="8" creationId="{59EA18FB-8888-87AB-9251-F92D89002978}"/>
          </ac:spMkLst>
        </pc:spChg>
        <pc:picChg chg="add mod">
          <ac:chgData name="Agnieszka Wal" userId="2e666b0d-b8d0-4286-9a4f-3561dede435d" providerId="ADAL" clId="{616778ED-B4D2-4CE7-AF38-3495FE40C4E8}" dt="2025-06-12T10:54:28.681" v="180"/>
          <ac:picMkLst>
            <pc:docMk/>
            <pc:sldMasterMk cId="91956985" sldId="2147483648"/>
            <ac:picMk id="7" creationId="{EEB28D8A-BF2A-731E-9E08-7B2D26ED66B4}"/>
          </ac:picMkLst>
        </pc:picChg>
        <pc:sldLayoutChg chg="addSp delSp modSp mod">
          <pc:chgData name="Agnieszka Wal" userId="2e666b0d-b8d0-4286-9a4f-3561dede435d" providerId="ADAL" clId="{616778ED-B4D2-4CE7-AF38-3495FE40C4E8}" dt="2025-06-12T10:46:46.066" v="121" actId="20577"/>
          <pc:sldLayoutMkLst>
            <pc:docMk/>
            <pc:sldMasterMk cId="91956985" sldId="2147483648"/>
            <pc:sldLayoutMk cId="1396116240" sldId="2147483649"/>
          </pc:sldLayoutMkLst>
          <pc:spChg chg="mod">
            <ac:chgData name="Agnieszka Wal" userId="2e666b0d-b8d0-4286-9a4f-3561dede435d" providerId="ADAL" clId="{616778ED-B4D2-4CE7-AF38-3495FE40C4E8}" dt="2025-06-12T10:46:43.092" v="119" actId="20577"/>
            <ac:spMkLst>
              <pc:docMk/>
              <pc:sldMasterMk cId="91956985" sldId="2147483648"/>
              <pc:sldLayoutMk cId="1396116240" sldId="2147483649"/>
              <ac:spMk id="2" creationId="{8EF9DBDB-9773-DC16-5F05-6512DA09C6E7}"/>
            </ac:spMkLst>
          </pc:spChg>
          <pc:spChg chg="mod">
            <ac:chgData name="Agnieszka Wal" userId="2e666b0d-b8d0-4286-9a4f-3561dede435d" providerId="ADAL" clId="{616778ED-B4D2-4CE7-AF38-3495FE40C4E8}" dt="2025-06-12T10:46:46.066" v="121" actId="20577"/>
            <ac:spMkLst>
              <pc:docMk/>
              <pc:sldMasterMk cId="91956985" sldId="2147483648"/>
              <pc:sldLayoutMk cId="1396116240" sldId="2147483649"/>
              <ac:spMk id="3" creationId="{39719017-4091-9758-9205-BC72D2F63563}"/>
            </ac:spMkLst>
          </pc:spChg>
          <pc:spChg chg="del">
            <ac:chgData name="Agnieszka Wal" userId="2e666b0d-b8d0-4286-9a4f-3561dede435d" providerId="ADAL" clId="{616778ED-B4D2-4CE7-AF38-3495FE40C4E8}" dt="2025-06-12T10:39:13.469" v="1" actId="478"/>
            <ac:spMkLst>
              <pc:docMk/>
              <pc:sldMasterMk cId="91956985" sldId="2147483648"/>
              <pc:sldLayoutMk cId="1396116240" sldId="2147483649"/>
              <ac:spMk id="4" creationId="{F774FCC7-0A1C-CFF7-A658-C788BA7342C7}"/>
            </ac:spMkLst>
          </pc:spChg>
          <pc:spChg chg="del">
            <ac:chgData name="Agnieszka Wal" userId="2e666b0d-b8d0-4286-9a4f-3561dede435d" providerId="ADAL" clId="{616778ED-B4D2-4CE7-AF38-3495FE40C4E8}" dt="2025-06-12T10:39:16.544" v="2" actId="478"/>
            <ac:spMkLst>
              <pc:docMk/>
              <pc:sldMasterMk cId="91956985" sldId="2147483648"/>
              <pc:sldLayoutMk cId="1396116240" sldId="2147483649"/>
              <ac:spMk id="5" creationId="{E43B8FC4-F558-AF89-87D7-0A41D796A951}"/>
            </ac:spMkLst>
          </pc:spChg>
          <pc:spChg chg="add del mod">
            <ac:chgData name="Agnieszka Wal" userId="2e666b0d-b8d0-4286-9a4f-3561dede435d" providerId="ADAL" clId="{616778ED-B4D2-4CE7-AF38-3495FE40C4E8}" dt="2025-06-12T10:40:30.625" v="11" actId="478"/>
            <ac:spMkLst>
              <pc:docMk/>
              <pc:sldMasterMk cId="91956985" sldId="2147483648"/>
              <pc:sldLayoutMk cId="1396116240" sldId="2147483649"/>
              <ac:spMk id="6" creationId="{93F6C612-8F76-C10D-0B5C-A6605B03859F}"/>
            </ac:spMkLst>
          </pc:spChg>
          <pc:spChg chg="add del mod">
            <ac:chgData name="Agnieszka Wal" userId="2e666b0d-b8d0-4286-9a4f-3561dede435d" providerId="ADAL" clId="{616778ED-B4D2-4CE7-AF38-3495FE40C4E8}" dt="2025-06-12T10:46:38.201" v="107" actId="478"/>
            <ac:spMkLst>
              <pc:docMk/>
              <pc:sldMasterMk cId="91956985" sldId="2147483648"/>
              <pc:sldLayoutMk cId="1396116240" sldId="2147483649"/>
              <ac:spMk id="7" creationId="{2078EDF2-63F3-65D8-42B7-72CD54D5CF54}"/>
            </ac:spMkLst>
          </pc:spChg>
          <pc:spChg chg="add del mod">
            <ac:chgData name="Agnieszka Wal" userId="2e666b0d-b8d0-4286-9a4f-3561dede435d" providerId="ADAL" clId="{616778ED-B4D2-4CE7-AF38-3495FE40C4E8}" dt="2025-06-12T10:44:11.572" v="77" actId="478"/>
            <ac:spMkLst>
              <pc:docMk/>
              <pc:sldMasterMk cId="91956985" sldId="2147483648"/>
              <pc:sldLayoutMk cId="1396116240" sldId="2147483649"/>
              <ac:spMk id="8" creationId="{50F892AB-B82C-C95E-B5B6-449A73ECABC8}"/>
            </ac:spMkLst>
          </pc:spChg>
          <pc:spChg chg="add del mod">
            <ac:chgData name="Agnieszka Wal" userId="2e666b0d-b8d0-4286-9a4f-3561dede435d" providerId="ADAL" clId="{616778ED-B4D2-4CE7-AF38-3495FE40C4E8}" dt="2025-06-12T10:42:47.167" v="61" actId="478"/>
            <ac:spMkLst>
              <pc:docMk/>
              <pc:sldMasterMk cId="91956985" sldId="2147483648"/>
              <pc:sldLayoutMk cId="1396116240" sldId="2147483649"/>
              <ac:spMk id="9" creationId="{9E597347-61F1-9129-6AAC-C2BB630553D3}"/>
            </ac:spMkLst>
          </pc:spChg>
          <pc:spChg chg="add mod">
            <ac:chgData name="Agnieszka Wal" userId="2e666b0d-b8d0-4286-9a4f-3561dede435d" providerId="ADAL" clId="{616778ED-B4D2-4CE7-AF38-3495FE40C4E8}" dt="2025-06-12T10:44:12.031" v="78"/>
            <ac:spMkLst>
              <pc:docMk/>
              <pc:sldMasterMk cId="91956985" sldId="2147483648"/>
              <pc:sldLayoutMk cId="1396116240" sldId="2147483649"/>
              <ac:spMk id="11" creationId="{D9835D0A-112A-E0B8-56B2-E2D01C108934}"/>
            </ac:spMkLst>
          </pc:spChg>
          <pc:picChg chg="add mod">
            <ac:chgData name="Agnieszka Wal" userId="2e666b0d-b8d0-4286-9a4f-3561dede435d" providerId="ADAL" clId="{616778ED-B4D2-4CE7-AF38-3495FE40C4E8}" dt="2025-06-12T10:44:12.031" v="78"/>
            <ac:picMkLst>
              <pc:docMk/>
              <pc:sldMasterMk cId="91956985" sldId="2147483648"/>
              <pc:sldLayoutMk cId="1396116240" sldId="2147483649"/>
              <ac:picMk id="10" creationId="{4AF3D390-534F-D3EB-5DC1-D84FA0EF845E}"/>
            </ac:picMkLst>
          </pc:picChg>
          <pc:picChg chg="add del mod">
            <ac:chgData name="Agnieszka Wal" userId="2e666b0d-b8d0-4286-9a4f-3561dede435d" providerId="ADAL" clId="{616778ED-B4D2-4CE7-AF38-3495FE40C4E8}" dt="2025-06-12T10:44:11.572" v="77" actId="478"/>
            <ac:picMkLst>
              <pc:docMk/>
              <pc:sldMasterMk cId="91956985" sldId="2147483648"/>
              <pc:sldLayoutMk cId="1396116240" sldId="2147483649"/>
              <ac:picMk id="1026" creationId="{0725E4C3-0136-030C-97A9-2CE73BBCD6CB}"/>
            </ac:picMkLst>
          </pc:picChg>
        </pc:sldLayoutChg>
        <pc:sldLayoutChg chg="addSp delSp modSp mod">
          <pc:chgData name="Agnieszka Wal" userId="2e666b0d-b8d0-4286-9a4f-3561dede435d" providerId="ADAL" clId="{616778ED-B4D2-4CE7-AF38-3495FE40C4E8}" dt="2025-06-12T10:47:46.419" v="122"/>
          <pc:sldLayoutMkLst>
            <pc:docMk/>
            <pc:sldMasterMk cId="91956985" sldId="2147483648"/>
            <pc:sldLayoutMk cId="783819088" sldId="2147483650"/>
          </pc:sldLayoutMkLst>
          <pc:spChg chg="mod">
            <ac:chgData name="Agnieszka Wal" userId="2e666b0d-b8d0-4286-9a4f-3561dede435d" providerId="ADAL" clId="{616778ED-B4D2-4CE7-AF38-3495FE40C4E8}" dt="2025-06-12T10:47:46.419" v="122"/>
            <ac:spMkLst>
              <pc:docMk/>
              <pc:sldMasterMk cId="91956985" sldId="2147483648"/>
              <pc:sldLayoutMk cId="783819088" sldId="2147483650"/>
              <ac:spMk id="2" creationId="{0E3D40CD-4F84-87F1-A449-1559730EF520}"/>
            </ac:spMkLst>
          </pc:spChg>
          <pc:spChg chg="mod">
            <ac:chgData name="Agnieszka Wal" userId="2e666b0d-b8d0-4286-9a4f-3561dede435d" providerId="ADAL" clId="{616778ED-B4D2-4CE7-AF38-3495FE40C4E8}" dt="2025-06-12T10:43:45.053" v="71" actId="14100"/>
            <ac:spMkLst>
              <pc:docMk/>
              <pc:sldMasterMk cId="91956985" sldId="2147483648"/>
              <pc:sldLayoutMk cId="783819088" sldId="2147483650"/>
              <ac:spMk id="3" creationId="{D333291A-1848-8A1E-7FF5-6AF78F80CFB1}"/>
            </ac:spMkLst>
          </pc:spChg>
          <pc:spChg chg="mod">
            <ac:chgData name="Agnieszka Wal" userId="2e666b0d-b8d0-4286-9a4f-3561dede435d" providerId="ADAL" clId="{616778ED-B4D2-4CE7-AF38-3495FE40C4E8}" dt="2025-06-12T10:43:25.158" v="68"/>
            <ac:spMkLst>
              <pc:docMk/>
              <pc:sldMasterMk cId="91956985" sldId="2147483648"/>
              <pc:sldLayoutMk cId="783819088" sldId="2147483650"/>
              <ac:spMk id="5" creationId="{AC187E61-33A7-C7A2-694F-2C9F4325F2B0}"/>
            </ac:spMkLst>
          </pc:spChg>
          <pc:spChg chg="del">
            <ac:chgData name="Agnieszka Wal" userId="2e666b0d-b8d0-4286-9a4f-3561dede435d" providerId="ADAL" clId="{616778ED-B4D2-4CE7-AF38-3495FE40C4E8}" dt="2025-06-12T10:43:23.865" v="67" actId="478"/>
            <ac:spMkLst>
              <pc:docMk/>
              <pc:sldMasterMk cId="91956985" sldId="2147483648"/>
              <pc:sldLayoutMk cId="783819088" sldId="2147483650"/>
              <ac:spMk id="6" creationId="{AE013C6B-B8AD-E63E-D9B8-FFA516C19AFC}"/>
            </ac:spMkLst>
          </pc:spChg>
          <pc:spChg chg="add mod">
            <ac:chgData name="Agnieszka Wal" userId="2e666b0d-b8d0-4286-9a4f-3561dede435d" providerId="ADAL" clId="{616778ED-B4D2-4CE7-AF38-3495FE40C4E8}" dt="2025-06-12T10:44:05.747" v="76" actId="1076"/>
            <ac:spMkLst>
              <pc:docMk/>
              <pc:sldMasterMk cId="91956985" sldId="2147483648"/>
              <pc:sldLayoutMk cId="783819088" sldId="2147483650"/>
              <ac:spMk id="8" creationId="{D1179F45-FC17-6822-901A-5C46DD45F7FD}"/>
            </ac:spMkLst>
          </pc:spChg>
          <pc:picChg chg="add mod">
            <ac:chgData name="Agnieszka Wal" userId="2e666b0d-b8d0-4286-9a4f-3561dede435d" providerId="ADAL" clId="{616778ED-B4D2-4CE7-AF38-3495FE40C4E8}" dt="2025-06-12T10:44:05.747" v="76" actId="1076"/>
            <ac:picMkLst>
              <pc:docMk/>
              <pc:sldMasterMk cId="91956985" sldId="2147483648"/>
              <pc:sldLayoutMk cId="783819088" sldId="2147483650"/>
              <ac:picMk id="7" creationId="{F75EF594-ED8D-80BF-2482-FCBB3ECD9BFD}"/>
            </ac:picMkLst>
          </pc:picChg>
        </pc:sldLayoutChg>
        <pc:sldLayoutChg chg="modSp add mod modTransition">
          <pc:chgData name="Agnieszka Wal" userId="2e666b0d-b8d0-4286-9a4f-3561dede435d" providerId="ADAL" clId="{616778ED-B4D2-4CE7-AF38-3495FE40C4E8}" dt="2025-06-12T10:48:16.807" v="124"/>
          <pc:sldLayoutMkLst>
            <pc:docMk/>
            <pc:sldMasterMk cId="91956985" sldId="2147483648"/>
            <pc:sldLayoutMk cId="3668334797" sldId="2147483660"/>
          </pc:sldLayoutMkLst>
          <pc:spChg chg="mod">
            <ac:chgData name="Agnieszka Wal" userId="2e666b0d-b8d0-4286-9a4f-3561dede435d" providerId="ADAL" clId="{616778ED-B4D2-4CE7-AF38-3495FE40C4E8}" dt="2025-06-12T10:48:16.807" v="124"/>
            <ac:spMkLst>
              <pc:docMk/>
              <pc:sldMasterMk cId="91956985" sldId="2147483648"/>
              <pc:sldLayoutMk cId="3668334797" sldId="2147483660"/>
              <ac:spMk id="2" creationId="{0E3D40CD-4F84-87F1-A449-1559730EF520}"/>
            </ac:spMkLst>
          </pc:spChg>
        </pc:sldLayoutChg>
        <pc:sldLayoutChg chg="add mod modTransition">
          <pc:chgData name="Agnieszka Wal" userId="2e666b0d-b8d0-4286-9a4f-3561dede435d" providerId="ADAL" clId="{616778ED-B4D2-4CE7-AF38-3495FE40C4E8}" dt="2025-06-12T10:48:22.425" v="125" actId="2890"/>
          <pc:sldLayoutMkLst>
            <pc:docMk/>
            <pc:sldMasterMk cId="91956985" sldId="2147483648"/>
            <pc:sldLayoutMk cId="1419322417" sldId="2147483661"/>
          </pc:sldLayoutMkLst>
        </pc:sldLayoutChg>
        <pc:sldLayoutChg chg="addSp delSp modSp add mod modTransition">
          <pc:chgData name="Agnieszka Wal" userId="2e666b0d-b8d0-4286-9a4f-3561dede435d" providerId="ADAL" clId="{616778ED-B4D2-4CE7-AF38-3495FE40C4E8}" dt="2025-06-12T10:52:24.491" v="177" actId="1076"/>
          <pc:sldLayoutMkLst>
            <pc:docMk/>
            <pc:sldMasterMk cId="91956985" sldId="2147483648"/>
            <pc:sldLayoutMk cId="497147364" sldId="2147483662"/>
          </pc:sldLayoutMkLst>
          <pc:spChg chg="add del mod">
            <ac:chgData name="Agnieszka Wal" userId="2e666b0d-b8d0-4286-9a4f-3561dede435d" providerId="ADAL" clId="{616778ED-B4D2-4CE7-AF38-3495FE40C4E8}" dt="2025-06-12T10:49:03.574" v="143" actId="21"/>
            <ac:spMkLst>
              <pc:docMk/>
              <pc:sldMasterMk cId="91956985" sldId="2147483648"/>
              <pc:sldLayoutMk cId="497147364" sldId="2147483662"/>
              <ac:spMk id="2" creationId="{0E3D40CD-4F84-87F1-A449-1559730EF520}"/>
            </ac:spMkLst>
          </pc:spChg>
          <pc:spChg chg="mod">
            <ac:chgData name="Agnieszka Wal" userId="2e666b0d-b8d0-4286-9a4f-3561dede435d" providerId="ADAL" clId="{616778ED-B4D2-4CE7-AF38-3495FE40C4E8}" dt="2025-06-12T10:49:10.383" v="145" actId="14100"/>
            <ac:spMkLst>
              <pc:docMk/>
              <pc:sldMasterMk cId="91956985" sldId="2147483648"/>
              <pc:sldLayoutMk cId="497147364" sldId="2147483662"/>
              <ac:spMk id="3" creationId="{D333291A-1848-8A1E-7FF5-6AF78F80CFB1}"/>
            </ac:spMkLst>
          </pc:spChg>
          <pc:spChg chg="add">
            <ac:chgData name="Agnieszka Wal" userId="2e666b0d-b8d0-4286-9a4f-3561dede435d" providerId="ADAL" clId="{616778ED-B4D2-4CE7-AF38-3495FE40C4E8}" dt="2025-06-12T10:48:43.335" v="127"/>
            <ac:spMkLst>
              <pc:docMk/>
              <pc:sldMasterMk cId="91956985" sldId="2147483648"/>
              <pc:sldLayoutMk cId="497147364" sldId="2147483662"/>
              <ac:spMk id="6" creationId="{97DD3D99-4F1E-870A-1803-D3ACCB631D4B}"/>
            </ac:spMkLst>
          </pc:spChg>
          <pc:spChg chg="add mod">
            <ac:chgData name="Agnieszka Wal" userId="2e666b0d-b8d0-4286-9a4f-3561dede435d" providerId="ADAL" clId="{616778ED-B4D2-4CE7-AF38-3495FE40C4E8}" dt="2025-06-12T10:48:49.596" v="136"/>
            <ac:spMkLst>
              <pc:docMk/>
              <pc:sldMasterMk cId="91956985" sldId="2147483648"/>
              <pc:sldLayoutMk cId="497147364" sldId="2147483662"/>
              <ac:spMk id="9" creationId="{A974AEC0-F800-BB9E-6435-329FF4FCEC28}"/>
            </ac:spMkLst>
          </pc:spChg>
          <pc:spChg chg="add mod">
            <ac:chgData name="Agnieszka Wal" userId="2e666b0d-b8d0-4286-9a4f-3561dede435d" providerId="ADAL" clId="{616778ED-B4D2-4CE7-AF38-3495FE40C4E8}" dt="2025-06-12T10:52:24.491" v="177" actId="1076"/>
            <ac:spMkLst>
              <pc:docMk/>
              <pc:sldMasterMk cId="91956985" sldId="2147483648"/>
              <pc:sldLayoutMk cId="497147364" sldId="2147483662"/>
              <ac:spMk id="10" creationId="{9884F351-6CCE-F424-7330-3174EA300DC9}"/>
            </ac:spMkLst>
          </pc:spChg>
          <pc:spChg chg="add mod">
            <ac:chgData name="Agnieszka Wal" userId="2e666b0d-b8d0-4286-9a4f-3561dede435d" providerId="ADAL" clId="{616778ED-B4D2-4CE7-AF38-3495FE40C4E8}" dt="2025-06-12T10:49:19.168" v="149"/>
            <ac:spMkLst>
              <pc:docMk/>
              <pc:sldMasterMk cId="91956985" sldId="2147483648"/>
              <pc:sldLayoutMk cId="497147364" sldId="2147483662"/>
              <ac:spMk id="11" creationId="{13AB6ABC-283E-B41C-05E7-FF88CB8E0385}"/>
            </ac:spMkLst>
          </pc:spChg>
          <pc:spChg chg="add">
            <ac:chgData name="Agnieszka Wal" userId="2e666b0d-b8d0-4286-9a4f-3561dede435d" providerId="ADAL" clId="{616778ED-B4D2-4CE7-AF38-3495FE40C4E8}" dt="2025-06-12T10:49:32.502" v="150"/>
            <ac:spMkLst>
              <pc:docMk/>
              <pc:sldMasterMk cId="91956985" sldId="2147483648"/>
              <pc:sldLayoutMk cId="497147364" sldId="2147483662"/>
              <ac:spMk id="12" creationId="{2B126020-AAF3-2845-70EC-872A6A4AE97D}"/>
            </ac:spMkLst>
          </pc:spChg>
          <pc:spChg chg="add mod">
            <ac:chgData name="Agnieszka Wal" userId="2e666b0d-b8d0-4286-9a4f-3561dede435d" providerId="ADAL" clId="{616778ED-B4D2-4CE7-AF38-3495FE40C4E8}" dt="2025-06-12T10:52:18.656" v="175" actId="14100"/>
            <ac:spMkLst>
              <pc:docMk/>
              <pc:sldMasterMk cId="91956985" sldId="2147483648"/>
              <pc:sldLayoutMk cId="497147364" sldId="2147483662"/>
              <ac:spMk id="13" creationId="{4D775E31-89A3-6D11-0347-3082CDCEC458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EF9DBDB-9773-DC16-5F05-6512DA09C6E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dirty="0"/>
              <a:t>T</a:t>
            </a:r>
            <a:r>
              <a:rPr lang="en-US" dirty="0" err="1"/>
              <a:t>itle</a:t>
            </a:r>
            <a:r>
              <a:rPr lang="pl-PL" dirty="0"/>
              <a:t> of </a:t>
            </a:r>
            <a:r>
              <a:rPr lang="pl-PL" dirty="0" err="1"/>
              <a:t>presentation</a:t>
            </a:r>
            <a:endParaRPr lang="en-GB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39719017-4091-9758-9205-BC72D2F635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A</a:t>
            </a:r>
            <a:r>
              <a:rPr lang="en-US" dirty="0" err="1"/>
              <a:t>uthors</a:t>
            </a:r>
            <a:r>
              <a:rPr lang="en-US" dirty="0"/>
              <a:t> with affiliations</a:t>
            </a:r>
            <a:endParaRPr lang="en-GB" dirty="0"/>
          </a:p>
        </p:txBody>
      </p:sp>
      <p:pic>
        <p:nvPicPr>
          <p:cNvPr id="10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4AF3D390-534F-D3EB-5DC1-D84FA0EF84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Symbol zastępczy stopki 7">
            <a:extLst>
              <a:ext uri="{FF2B5EF4-FFF2-40B4-BE49-F238E27FC236}">
                <a16:creationId xmlns:a16="http://schemas.microsoft.com/office/drawing/2014/main" id="{D9835D0A-112A-E0B8-56B2-E2D01C108934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961162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D40CD-4F84-87F1-A449-1559730EF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hu-HU" dirty="0"/>
              <a:t>Materials and methods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33291A-1848-8A1E-7FF5-6AF78F80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2656" cy="379569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6FDDD0-3CBB-2455-BF80-D3B9420F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87E61-33A7-C7A2-694F-2C9F4325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F75EF594-ED8D-80BF-2482-FCBB3ECD9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1179F45-FC17-6822-901A-5C46DD45F7FD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83819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D40CD-4F84-87F1-A449-1559730EF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hu-HU" dirty="0"/>
              <a:t>Results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33291A-1848-8A1E-7FF5-6AF78F80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2656" cy="379569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6FDDD0-3CBB-2455-BF80-D3B9420F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87E61-33A7-C7A2-694F-2C9F4325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F75EF594-ED8D-80BF-2482-FCBB3ECD9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1179F45-FC17-6822-901A-5C46DD45F7FD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8334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D40CD-4F84-87F1-A449-1559730EF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hu-HU" dirty="0"/>
              <a:t>Results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33291A-1848-8A1E-7FF5-6AF78F80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2656" cy="379569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6FDDD0-3CBB-2455-BF80-D3B9420F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87E61-33A7-C7A2-694F-2C9F4325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F75EF594-ED8D-80BF-2482-FCBB3ECD9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1179F45-FC17-6822-901A-5C46DD45F7FD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322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E3D40CD-4F84-87F1-A449-1559730EF5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pl-PL" dirty="0"/>
              <a:t>C</a:t>
            </a:r>
            <a:r>
              <a:rPr lang="en-GB" dirty="0" err="1"/>
              <a:t>onclusion</a:t>
            </a:r>
            <a:endParaRPr lang="en-GB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333291A-1848-8A1E-7FF5-6AF78F80C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82656" cy="2216023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D6FDDD0-3CBB-2455-BF80-D3B9420FA9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187E61-33A7-C7A2-694F-2C9F4325F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F75EF594-ED8D-80BF-2482-FCBB3ECD9B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1179F45-FC17-6822-901A-5C46DD45F7FD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  <p:sp>
        <p:nvSpPr>
          <p:cNvPr id="10" name="Tytuł 1">
            <a:extLst>
              <a:ext uri="{FF2B5EF4-FFF2-40B4-BE49-F238E27FC236}">
                <a16:creationId xmlns:a16="http://schemas.microsoft.com/office/drawing/2014/main" id="{9884F351-6CCE-F424-7330-3174EA300DC9}"/>
              </a:ext>
            </a:extLst>
          </p:cNvPr>
          <p:cNvSpPr txBox="1">
            <a:spLocks/>
          </p:cNvSpPr>
          <p:nvPr userDrawn="1"/>
        </p:nvSpPr>
        <p:spPr>
          <a:xfrm>
            <a:off x="876239" y="4032504"/>
            <a:ext cx="10515600" cy="8719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3600" dirty="0" err="1"/>
              <a:t>Acknowledgments</a:t>
            </a:r>
            <a:endParaRPr lang="en-GB" sz="3600" dirty="0"/>
          </a:p>
        </p:txBody>
      </p:sp>
      <p:sp>
        <p:nvSpPr>
          <p:cNvPr id="13" name="Symbol zastępczy zawartości 2">
            <a:extLst>
              <a:ext uri="{FF2B5EF4-FFF2-40B4-BE49-F238E27FC236}">
                <a16:creationId xmlns:a16="http://schemas.microsoft.com/office/drawing/2014/main" id="{4D775E31-89A3-6D11-0347-3082CDCEC458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71728" y="4855464"/>
            <a:ext cx="10448544" cy="164680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147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D892E16-F591-1362-0A00-1B1389E758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7DC308FA-1466-D04D-2FB9-DEFD8607E0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B358B43-10EC-1C32-032D-B6B176302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B93D040-37D3-B96E-D15E-12423DDB0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E7EA249-9267-8244-4945-4F450377E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68389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E72F906-5167-71AA-5521-90CF30350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2FEC0CE-2C17-2D0C-22CE-B73917FCC2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51D1C9F-39B5-D514-39B1-444C08C82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779BB4F-8781-BADA-EE19-9AC6244DF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7A4C5247-48EF-3FB7-8377-A73C90EC2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9617823-DDDD-C0C5-2801-085428536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84258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9B288E-66B7-E142-9642-354C6CB14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E3F89F95-DEBF-1A2A-A5E2-D0ADC85279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6329D2B-7B50-896A-748F-1C2E98493F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E43E0BC8-679F-1232-01A3-C22C73D1F8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977F88AA-0407-0246-825F-F5E100F20BA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AF891ECC-6E6B-2B33-1DCF-E344FCAE5E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D45CE7CB-4DB2-0210-AF3C-90433214A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29A8C973-DA09-39ED-D5CF-55660D2CA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8934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760F6BA-A64E-EEAC-FCC3-1C287523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6AC3BBA5-69F2-2D12-063D-BAF05EC67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C84D30AB-8664-B939-4DF8-F0128FD07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58E7C7F9-277B-78E2-43E7-B9EA40A4F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992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6C24E0C-4FEF-6F71-D01C-41C577506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57A38786-C4CE-14EB-124A-790C01090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E221DAF4-AE3F-ADF9-BE4A-09336AEDD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108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97C6381-0495-B174-C64F-DB0168E92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815A39B-5AEB-F25E-8AC8-2B5306FE62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2B81934F-009D-BA21-61FD-1293423610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4F315EB-6C47-DCE4-4901-EAA9A3D87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CCAA01FA-FDC6-030D-CDE2-8A400FF37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F9214987-FDDB-DDE1-C262-8A7DDC46B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9148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22964E1-9964-DBDA-A6F7-98FE209A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3755700-90AC-7B16-4AF5-82C8DDF256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179FC653-DBE6-20C3-61C4-3F2CD19DC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1C5D7BB-369F-363F-6268-0C26A7A0C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235EE18-2E83-9741-EFAB-E7130D6F3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A8C9319-91DD-8123-39ED-25B37628A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6359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43E7F4D-D97E-A468-11ED-2A3D77E0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3C1CE88E-689A-EE65-D54A-895BAE57BD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CC0AEB6-9DF3-AD3F-31BC-221C1F994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2950A68-D495-7965-3E08-D639C2D17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7E8FA38-B6B0-0C48-F1BF-3F4023975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7367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EE6DEF53-5E4A-0001-60F5-F0EBDE156D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E85738E-EB46-1C23-9EE1-873CD291BE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8119A55-E7DF-1CD5-0F7A-4F998E5D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B92B00C-982B-443B-E117-7D9997088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65964F74-D203-0C3B-605A-CDFDBCCB9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66C793E-9315-47B0-BD79-5F42E768ABB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10425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C0B42882-0A3C-FC02-C854-5CE4296EE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GB"/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F571F12B-FCB0-DBE5-98AE-0825A22CC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539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GB"/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ABE4764-25E5-672A-B504-AD643F86C9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407C97-3018-4218-B9EF-7C31B63F493A}" type="datetimeFigureOut">
              <a:rPr lang="en-GB" smtClean="0"/>
              <a:t>12/06/2025</a:t>
            </a:fld>
            <a:endParaRPr lang="en-GB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F151F7E-6D42-9E7F-14EE-F8ADEEE861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pic>
        <p:nvPicPr>
          <p:cNvPr id="7" name="Picture 2" descr="A red and green logo&#10;&#10;Description automatically generated, Obraz">
            <a:extLst>
              <a:ext uri="{FF2B5EF4-FFF2-40B4-BE49-F238E27FC236}">
                <a16:creationId xmlns:a16="http://schemas.microsoft.com/office/drawing/2014/main" id="{EEB28D8A-BF2A-731E-9E08-7B2D26ED66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015" y="5965825"/>
            <a:ext cx="1017409" cy="795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9EA18FB-8888-87AB-9251-F92D89002978}"/>
              </a:ext>
            </a:extLst>
          </p:cNvPr>
          <p:cNvSpPr txBox="1">
            <a:spLocks/>
          </p:cNvSpPr>
          <p:nvPr userDrawn="1"/>
        </p:nvSpPr>
        <p:spPr>
          <a:xfrm>
            <a:off x="8973252" y="6442899"/>
            <a:ext cx="230733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ctr" defTabSz="914400" rtl="0" eaLnBrk="1" latinLnBrk="0" hangingPunct="1"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dirty="0" err="1"/>
              <a:t>Warsaw</a:t>
            </a:r>
            <a:r>
              <a:rPr lang="pl-PL" dirty="0"/>
              <a:t>, 9-11.07.2025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1956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46C50C3-0C15-4C1D-5D8D-3BDA4C8C8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FE39141F-C96F-E305-A95B-7EA9B72DAE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6968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4F9984F-9B87-669F-19E8-196FBC628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B8CAF2C-00CF-4FB9-7890-0AC01503B4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1488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886055E-3585-1564-B52E-9EEFCCAC0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4AB404A-3BDD-370A-2EC2-15DDB7C2AD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2174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8A5B4D-5EA8-3B89-759A-1B8D254D1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9B9895-F04A-FCAD-7EFC-406D8A3F06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243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5BEBC4-11FF-0879-31BC-C20617B40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6BE49BE7-0A55-5497-86A2-8DDD58ED0F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01990063-7C23-A50B-26C0-DE657C5C3758}"/>
              </a:ext>
            </a:extLst>
          </p:cNvPr>
          <p:cNvSpPr>
            <a:spLocks noGrp="1"/>
          </p:cNvSpPr>
          <p:nvPr>
            <p:ph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85885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0</Words>
  <Application>Microsoft Office PowerPoint</Application>
  <PresentationFormat>Panoramiczny</PresentationFormat>
  <Paragraphs>0</Paragraphs>
  <Slides>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Agnieszka Wal</dc:creator>
  <cp:lastModifiedBy>Agnieszka Wal</cp:lastModifiedBy>
  <cp:revision>1</cp:revision>
  <dcterms:created xsi:type="dcterms:W3CDTF">2025-06-12T10:37:59Z</dcterms:created>
  <dcterms:modified xsi:type="dcterms:W3CDTF">2025-06-12T10:54:50Z</dcterms:modified>
</cp:coreProperties>
</file>